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443" y="824627"/>
            <a:ext cx="77731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                 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685443" y="1333857"/>
            <a:ext cx="4896683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||Azure project 1||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85443" y="2239685"/>
            <a:ext cx="77731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5443" y="2773323"/>
            <a:ext cx="77731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5443" y="3380423"/>
            <a:ext cx="7773114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Building a Web Server VM in Azure 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685443" y="4286250"/>
            <a:ext cx="7773114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will guide you through the process of creating a web server virtual machine (VM) in Azure, focusing on a Windows operating system.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5443" y="5133261"/>
            <a:ext cx="77731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By- || SANRACHNA YANTRA GROUP || 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5443" y="5666899"/>
            <a:ext cx="77731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1.Amber Agarwal (Team Leader)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85443" y="6200537"/>
            <a:ext cx="77731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2.Radhika Maggo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5443" y="6734175"/>
            <a:ext cx="77731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3.Aditya Ojha 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85443" y="7267813"/>
            <a:ext cx="77731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4.Akshat Vishwakarma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3613" y="820341"/>
            <a:ext cx="5673923" cy="497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Best Practices for Management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43613" y="1556623"/>
            <a:ext cx="8029575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 best practices for managing and maintaining your web server VM, ensuring its security and stability.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043613" y="2069902"/>
            <a:ext cx="8029575" cy="525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4100" dirty="0"/>
          </a:p>
        </p:txBody>
      </p:sp>
      <p:sp>
        <p:nvSpPr>
          <p:cNvPr id="6" name="Text 3"/>
          <p:cNvSpPr/>
          <p:nvPr/>
        </p:nvSpPr>
        <p:spPr>
          <a:xfrm>
            <a:off x="9063276" y="2794278"/>
            <a:ext cx="1990249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Regular Updates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043613" y="3138607"/>
            <a:ext cx="8029575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your operating system and web server software up-to-date with the latest security patches and bug fixes.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43613" y="3950494"/>
            <a:ext cx="8029575" cy="525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4100" dirty="0"/>
          </a:p>
        </p:txBody>
      </p:sp>
      <p:sp>
        <p:nvSpPr>
          <p:cNvPr id="9" name="Text 6"/>
          <p:cNvSpPr/>
          <p:nvPr/>
        </p:nvSpPr>
        <p:spPr>
          <a:xfrm>
            <a:off x="9063276" y="4674870"/>
            <a:ext cx="1990249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Monitoring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043613" y="5019199"/>
            <a:ext cx="8029575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your web server VM for performance and security issues, using tools like Azure Monitor to collect and analyze data.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043613" y="6085761"/>
            <a:ext cx="8029575" cy="525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4100" dirty="0"/>
          </a:p>
        </p:txBody>
      </p:sp>
      <p:sp>
        <p:nvSpPr>
          <p:cNvPr id="12" name="Text 9"/>
          <p:cNvSpPr/>
          <p:nvPr/>
        </p:nvSpPr>
        <p:spPr>
          <a:xfrm>
            <a:off x="9063276" y="6810137"/>
            <a:ext cx="1990249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Backups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043613" y="7154466"/>
            <a:ext cx="8029575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regular backups of your web server data to ensure data recovery in case of unforeseen events.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8676"/>
            <a:ext cx="110209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Azure Resource Manager (ARM) Templates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10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ARM templates streamline the deployment and management of Azure resources. They define infrastructure and configurations as code, enabling automation, version control, and consistent deployments.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Benefits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399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efficiency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Reproducible deployments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739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Simplified resource management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Example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7399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Deploying a web server VM with a specific network configuration, storage account, and web app service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2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Prerequisites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01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 you begin, ensure you have the necessary prerequisites for creating the web server VM.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4372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946785" y="352222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1. Azure Subscription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392763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active Azure subscription is essential to create resources in Azure.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4372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0" name="Text 7"/>
          <p:cNvSpPr/>
          <p:nvPr/>
        </p:nvSpPr>
        <p:spPr>
          <a:xfrm>
            <a:off x="4838462" y="352222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2. Azure Account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392763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You'll need an Azure account with appropriate permissions to create and manage VMs.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61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946785" y="5946219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861209"/>
            <a:ext cx="3461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3. Azure CLI or PowerShell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35162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Azure CLI or PowerShell can be used for automating the deployment process.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14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596" y="3345894"/>
            <a:ext cx="5675709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Network Configuration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7596" y="4360188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the network settings for your VM to define its connectivity and security.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7596" y="4957763"/>
            <a:ext cx="4218861" cy="2667238"/>
          </a:xfrm>
          <a:prstGeom prst="roundRect">
            <a:avLst>
              <a:gd name="adj" fmla="val 1233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986909" y="5177076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Virtual Network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6909" y="5651302"/>
            <a:ext cx="3780234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virtual network (VNet) for the VM to reside in, segmenting your resources and providing network isolation.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5770" y="4957763"/>
            <a:ext cx="4218861" cy="2667238"/>
          </a:xfrm>
          <a:prstGeom prst="roundRect">
            <a:avLst>
              <a:gd name="adj" fmla="val 1233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5425083" y="5177076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Subnet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25083" y="5651302"/>
            <a:ext cx="3780234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subnets within the VNet to organize your resources and control network traffic.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3943" y="4957763"/>
            <a:ext cx="4218861" cy="2667238"/>
          </a:xfrm>
          <a:prstGeom prst="roundRect">
            <a:avLst>
              <a:gd name="adj" fmla="val 1233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9863257" y="5177076"/>
            <a:ext cx="314575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Network Security Groups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63257" y="5651302"/>
            <a:ext cx="3780234" cy="175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Network Security Groups (NSGs) for granular network traffic control, allowing or denying specific traffic based on source, destination, and ports.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3354943"/>
            <a:ext cx="5863709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Choosing the OS Image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9620" y="4371856"/>
            <a:ext cx="1309116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the appropriate operating system (OS) image for your web server VM.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4970978"/>
            <a:ext cx="549712" cy="5497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9620" y="574047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Windows Server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69620" y="6216015"/>
            <a:ext cx="4143851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a suitable version of Windows Server, such as Windows Server 2022, based on your application requirements and compatibility.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74" y="4970978"/>
            <a:ext cx="549712" cy="5497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43274" y="574047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Linux Distributions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5243274" y="6216015"/>
            <a:ext cx="4143851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your application requires a Linux environment, select a compatible Linux distribution, such as Ubuntu or CentOS.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929" y="4970978"/>
            <a:ext cx="549712" cy="5497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6929" y="574047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Container Images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9716929" y="6216015"/>
            <a:ext cx="4143851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using container images like Docker for deploying and managing your web server, promoting portability and consistency.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874" y="587454"/>
            <a:ext cx="5339358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VM Size and Pricing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3874" y="1575197"/>
            <a:ext cx="764905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the right VM size and pricing tier based on your performance and cost considerations.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538912" y="2498884"/>
            <a:ext cx="30480" cy="5143262"/>
          </a:xfrm>
          <a:prstGeom prst="roundRect">
            <a:avLst>
              <a:gd name="adj" fmla="val 105107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763941" y="2964180"/>
            <a:ext cx="747474" cy="30480"/>
          </a:xfrm>
          <a:prstGeom prst="roundRect">
            <a:avLst>
              <a:gd name="adj" fmla="val 105107"/>
            </a:avLst>
          </a:prstGeom>
          <a:solidFill>
            <a:srgbClr val="61646A"/>
          </a:solidFill>
          <a:ln/>
        </p:spPr>
      </p:sp>
      <p:sp>
        <p:nvSpPr>
          <p:cNvPr id="7" name="Shape 4"/>
          <p:cNvSpPr/>
          <p:nvPr/>
        </p:nvSpPr>
        <p:spPr>
          <a:xfrm>
            <a:off x="6313884" y="2739152"/>
            <a:ext cx="480536" cy="480536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6457950" y="2819162"/>
            <a:ext cx="19228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7728823" y="2712363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Performance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728823" y="3174087"/>
            <a:ext cx="6154103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a VM size with enough CPU cores, memory, and storage capacity to meet your application's demands.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763941" y="4749760"/>
            <a:ext cx="747474" cy="30480"/>
          </a:xfrm>
          <a:prstGeom prst="roundRect">
            <a:avLst>
              <a:gd name="adj" fmla="val 105107"/>
            </a:avLst>
          </a:prstGeom>
          <a:solidFill>
            <a:srgbClr val="61646A"/>
          </a:solidFill>
          <a:ln/>
        </p:spPr>
      </p:sp>
      <p:sp>
        <p:nvSpPr>
          <p:cNvPr id="12" name="Shape 9"/>
          <p:cNvSpPr/>
          <p:nvPr/>
        </p:nvSpPr>
        <p:spPr>
          <a:xfrm>
            <a:off x="6313884" y="4524732"/>
            <a:ext cx="480536" cy="480536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6457950" y="4604742"/>
            <a:ext cx="19228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728823" y="4497943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Pricing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728823" y="4959668"/>
            <a:ext cx="6154103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the pricing tiers for the VM size, choosing a cost-effective option while ensuring sufficient resources.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763941" y="6535341"/>
            <a:ext cx="747474" cy="30480"/>
          </a:xfrm>
          <a:prstGeom prst="roundRect">
            <a:avLst>
              <a:gd name="adj" fmla="val 105107"/>
            </a:avLst>
          </a:prstGeom>
          <a:solidFill>
            <a:srgbClr val="61646A"/>
          </a:solidFill>
          <a:ln/>
        </p:spPr>
      </p:sp>
      <p:sp>
        <p:nvSpPr>
          <p:cNvPr id="17" name="Shape 14"/>
          <p:cNvSpPr/>
          <p:nvPr/>
        </p:nvSpPr>
        <p:spPr>
          <a:xfrm>
            <a:off x="6313884" y="6310313"/>
            <a:ext cx="480536" cy="480536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8" name="Text 15"/>
          <p:cNvSpPr/>
          <p:nvPr/>
        </p:nvSpPr>
        <p:spPr>
          <a:xfrm>
            <a:off x="6457950" y="6390323"/>
            <a:ext cx="19228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7728823" y="6283523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Scalability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7728823" y="6745248"/>
            <a:ext cx="6154103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Factor in scalability requirements and choose a size that allows for future growth or downsizing as needed.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325" y="841296"/>
            <a:ext cx="5221010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Securing the VM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7325" y="1807131"/>
            <a:ext cx="768215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your web server VM using secure access methods such as SSH or RDP.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25" y="2376130"/>
            <a:ext cx="1044178" cy="16706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74756" y="2584966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SSH Access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574756" y="3036570"/>
            <a:ext cx="6324719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SSH (Secure Shell) for secure remote access to Linux-based VMs, ensuring encrypted communication.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25" y="4046815"/>
            <a:ext cx="1044178" cy="167068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74756" y="4255651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RDP Access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574756" y="4707255"/>
            <a:ext cx="6324719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RDP (Remote Desktop Protocol) for secure remote access to Windows-based VMs, providing a graphical interface.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325" y="5717500"/>
            <a:ext cx="1044178" cy="167068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74756" y="5926336"/>
            <a:ext cx="4048720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Multi-Factor Authentication (MFA)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574756" y="6377940"/>
            <a:ext cx="6324719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MFA for added security, requiring an additional verification step beyond just a password.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8194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Deploying Web Server Software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8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the web server software and configure it according to your application's needs.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736419"/>
            <a:ext cx="2152055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9306" y="4000738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963233"/>
            <a:ext cx="24022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Install Web Server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187077" y="4557474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601051"/>
            <a:ext cx="4304109" cy="807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9306" y="4778216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827865"/>
            <a:ext cx="2521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Configure Websites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63164" y="542210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65683"/>
            <a:ext cx="6456164" cy="807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9187" y="5642848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5692497"/>
            <a:ext cx="3182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Deploy Application Code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8632"/>
            <a:ext cx="6047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Connecting and Testing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10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to your web server VM and test your deployment.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9093"/>
            <a:ext cx="1630323" cy="807958"/>
          </a:xfrm>
          <a:prstGeom prst="roundRect">
            <a:avLst>
              <a:gd name="adj" fmla="val 4211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396258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3445907"/>
            <a:ext cx="1878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Connect to VM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2537460" y="4011811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140398"/>
            <a:ext cx="3260646" cy="807958"/>
          </a:xfrm>
          <a:prstGeom prst="roundRect">
            <a:avLst>
              <a:gd name="adj" fmla="val 4211"/>
            </a:avLst>
          </a:prstGeom>
          <a:solidFill>
            <a:srgbClr val="484B51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317563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81249" y="4367213"/>
            <a:ext cx="2570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Verify Server Status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4167783" y="4933117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90" y="5061704"/>
            <a:ext cx="4890968" cy="807958"/>
          </a:xfrm>
          <a:prstGeom prst="roundRect">
            <a:avLst>
              <a:gd name="adj" fmla="val 4211"/>
            </a:avLst>
          </a:prstGeom>
          <a:solidFill>
            <a:srgbClr val="484B51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238869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911572" y="5288518"/>
            <a:ext cx="20332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Access Website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5798106" y="5854422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5983010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484B51"/>
          </a:solidFill>
          <a:ln/>
        </p:spPr>
      </p:sp>
      <p:sp>
        <p:nvSpPr>
          <p:cNvPr id="17" name="Text 15"/>
          <p:cNvSpPr/>
          <p:nvPr/>
        </p:nvSpPr>
        <p:spPr>
          <a:xfrm>
            <a:off x="1020604" y="6160175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42014" y="6209824"/>
            <a:ext cx="32377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 Functional Tests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2024-11-28T18:01:23Z</dcterms:created>
  <dcterms:modified xsi:type="dcterms:W3CDTF">2024-11-28T18:01:23Z</dcterms:modified>
</cp:coreProperties>
</file>